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8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A6207A-1E75-4D19-B2BE-4B97C6264214}">
          <p14:sldIdLst>
            <p14:sldId id="256"/>
          </p14:sldIdLst>
        </p14:section>
        <p14:section name="Untitled Section" id="{6DED58A6-0AC6-4250-BF58-6FD5D13C07D1}">
          <p14:sldIdLst>
            <p14:sldId id="260"/>
            <p14:sldId id="261"/>
            <p14:sldId id="262"/>
            <p14:sldId id="263"/>
            <p14:sldId id="264"/>
            <p14:sldId id="265"/>
            <p14:sldId id="268"/>
            <p14:sldId id="26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Lect. </a:t>
            </a:r>
            <a:r>
              <a:rPr lang="en-US" smtClean="0"/>
              <a:t>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رسم الجسم ثلاثي الابعاد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27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4630939" cy="497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95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111" y="685800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ar-IQ" sz="2800" dirty="0" smtClean="0"/>
              <a:t>يمكن </a:t>
            </a:r>
            <a:r>
              <a:rPr lang="ar-IQ" sz="2800" dirty="0"/>
              <a:t>رسم المنظور باستخدام المثلث </a:t>
            </a:r>
            <a:r>
              <a:rPr lang="ar-IQ" sz="2800" dirty="0" smtClean="0"/>
              <a:t>30°</a:t>
            </a:r>
            <a:r>
              <a:rPr lang="ar-IQ" sz="2800" dirty="0"/>
              <a:t>والمسطرة أو باستخدام </a:t>
            </a:r>
            <a:r>
              <a:rPr lang="ar-IQ" sz="2800" dirty="0" smtClean="0"/>
              <a:t>الزاوية المتحركة </a:t>
            </a:r>
            <a:r>
              <a:rPr lang="ar-IQ" sz="2800" b="1" dirty="0" smtClean="0">
                <a:solidFill>
                  <a:srgbClr val="FF0000"/>
                </a:solidFill>
              </a:rPr>
              <a:t>المنقلة</a:t>
            </a:r>
            <a:endParaRPr lang="ar-IQ" sz="2800" b="1" dirty="0">
              <a:solidFill>
                <a:srgbClr val="FF0000"/>
              </a:solidFill>
            </a:endParaRPr>
          </a:p>
          <a:p>
            <a:pPr algn="r"/>
            <a:r>
              <a:rPr lang="ar-IQ" sz="2800" dirty="0" smtClean="0"/>
              <a:t>والمسطرة، والخطوات التالية توضح كيفية رسم </a:t>
            </a:r>
            <a:r>
              <a:rPr lang="ar-IQ" sz="2800" dirty="0"/>
              <a:t>موشور بطريقة الإسقاط </a:t>
            </a:r>
            <a:r>
              <a:rPr lang="ar-IQ" sz="2800" dirty="0" smtClean="0"/>
              <a:t>الأيزومتري (رسم الجسم ثلاثي الابعاد )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71689"/>
            <a:ext cx="4427411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84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853166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869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" y="1447800"/>
            <a:ext cx="8610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673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1905000"/>
            <a:ext cx="8991599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451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8534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426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686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430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CW1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05000"/>
            <a:ext cx="4048023" cy="41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8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 W2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0"/>
            <a:ext cx="3821334" cy="4819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2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39</Words>
  <Application>Microsoft Office PowerPoint</Application>
  <PresentationFormat>On-screen Show (4:3)</PresentationFormat>
  <Paragraphs>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Lect.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CW1</vt:lpstr>
      <vt:lpstr>C W2</vt:lpstr>
      <vt:lpstr>HW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Acer5</dc:creator>
  <cp:lastModifiedBy>Acer5</cp:lastModifiedBy>
  <cp:revision>13</cp:revision>
  <dcterms:created xsi:type="dcterms:W3CDTF">2006-08-16T00:00:00Z</dcterms:created>
  <dcterms:modified xsi:type="dcterms:W3CDTF">2021-09-13T18:24:43Z</dcterms:modified>
</cp:coreProperties>
</file>